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0" r:id="rId5"/>
    <p:sldId id="261" r:id="rId6"/>
    <p:sldId id="262" r:id="rId7"/>
    <p:sldId id="267" r:id="rId8"/>
    <p:sldId id="266" r:id="rId9"/>
    <p:sldId id="265" r:id="rId10"/>
    <p:sldId id="263" r:id="rId11"/>
    <p:sldId id="264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87" autoAdjust="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B22B4-DC17-4915-9374-18352579021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363C5-F396-450E-A144-552DF50FF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363C5-F396-450E-A144-552DF50FF5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02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363C5-F396-450E-A144-552DF50FF5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8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" y="0"/>
            <a:ext cx="9144000" cy="68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476672"/>
            <a:ext cx="600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МОСКОВСКИЙ </a:t>
            </a:r>
            <a:endParaRPr lang="ru-RU" sz="54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4761" y="5733256"/>
            <a:ext cx="4174476" cy="549635"/>
          </a:xfrm>
        </p:spPr>
        <p:txBody>
          <a:bodyPr>
            <a:no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КРЕМЛЬ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 descr="https://mywishcard.com/s/i2/58/b/470x0_1mULvhGM8mfMmUdui6uyXQuAGRhZWBMX___jpg____4_d53ee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5" y="1700808"/>
            <a:ext cx="8069289" cy="3743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75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-PC\Desktop\проект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/>
          <a:stretch/>
        </p:blipFill>
        <p:spPr bwMode="auto">
          <a:xfrm>
            <a:off x="409865" y="307995"/>
            <a:ext cx="8324270" cy="623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Admin-PC\Desktop\проект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4991"/>
          <a:stretch/>
        </p:blipFill>
        <p:spPr bwMode="auto">
          <a:xfrm>
            <a:off x="375823" y="307995"/>
            <a:ext cx="8396461" cy="623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01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" y="0"/>
            <a:ext cx="9144000" cy="68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-PC\Desktop\проект\IMG_20190125_0919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35575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Admin-PC\Desktop\проект\IMG_20190125_0953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3" y="260648"/>
            <a:ext cx="3965581" cy="390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Admin-PC\Desktop\проект\IMG_20190125_092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24" y="3620324"/>
            <a:ext cx="4042509" cy="299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52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8" t="3104" r="17539" b="1974"/>
          <a:stretch/>
        </p:blipFill>
        <p:spPr bwMode="auto">
          <a:xfrm>
            <a:off x="2376075" y="185877"/>
            <a:ext cx="4672433" cy="649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-PC\Desktop\проект\IMG_20190123_2148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 bwMode="auto">
          <a:xfrm>
            <a:off x="2339752" y="341745"/>
            <a:ext cx="4680520" cy="615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30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539" cy="68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Admin-PC\Desktop\ПРОЭКТ КРЕМЛЬ\Новая папка\IMG_20190213_1619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 t="8105" r="11685" b="4815"/>
          <a:stretch/>
        </p:blipFill>
        <p:spPr bwMode="auto">
          <a:xfrm rot="16200000">
            <a:off x="1662037" y="3602659"/>
            <a:ext cx="243555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-PC\Desktop\ПРОЭКТ КРЕМЛЬ\Новая папка\IMG_20190213_1619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1237" r="6223" b="2335"/>
          <a:stretch/>
        </p:blipFill>
        <p:spPr bwMode="auto">
          <a:xfrm rot="16200000">
            <a:off x="4893658" y="582304"/>
            <a:ext cx="3240361" cy="4901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382104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3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-PC\Desktop\проект\IMG_20190123_214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4" y="311378"/>
            <a:ext cx="8237614" cy="610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Admin-PC\Desktop\проект\IMG_20190123_21442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2" y="311378"/>
            <a:ext cx="8361631" cy="619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Admin-PC\Desktop\проект\IMG_20190124_132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5" y="272771"/>
            <a:ext cx="8418570" cy="624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64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-PC\Desktop\проект\IMG_20190123_214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0" y="332656"/>
            <a:ext cx="8215559" cy="6091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Admin-PC\Desktop\проект\звезды кремл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5" y="260648"/>
            <a:ext cx="8432074" cy="6163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65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-PC\Desktop\cBhR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8" y="0"/>
            <a:ext cx="9164758" cy="68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mds.yandex.net/get-pdb/932587/77a055e3-a86b-43a9-9385-1411d8f11943/s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/>
        </p:blipFill>
        <p:spPr bwMode="auto">
          <a:xfrm>
            <a:off x="4067944" y="188640"/>
            <a:ext cx="4794346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Объект 7" descr="C:\Users\Admin-PC\Desktop\ПРОЭКТ КРЕМЛЬ\Новая папка\IMG_20190213_161936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19070" b="23526"/>
          <a:stretch/>
        </p:blipFill>
        <p:spPr bwMode="auto">
          <a:xfrm rot="16200000">
            <a:off x="-103146" y="2487524"/>
            <a:ext cx="4443208" cy="344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33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98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89" y="223217"/>
            <a:ext cx="4948168" cy="363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 descr="C:\Users\Admin-PC\Desktop\ПРОЭКТ КРЕМЛЬ\Новая папка\IMG_20190213_161943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36676" r="3087" b="23626"/>
          <a:stretch/>
        </p:blipFill>
        <p:spPr bwMode="auto">
          <a:xfrm rot="16200000">
            <a:off x="-418731" y="2587081"/>
            <a:ext cx="4868895" cy="295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95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" y="0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1"/>
            <a:ext cx="4654352" cy="3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-PC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7319"/>
            <a:ext cx="2808312" cy="514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698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-PC\Desktop\cBhR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-PC\Desktop\проект\спасская башн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21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16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</Words>
  <Application>Microsoft Office PowerPoint</Application>
  <PresentationFormat>Экран (4:3)</PresentationFormat>
  <Paragraphs>4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Admin-PC</dc:creator>
  <cp:lastModifiedBy>Пользователь Windows</cp:lastModifiedBy>
  <cp:revision>20</cp:revision>
  <dcterms:modified xsi:type="dcterms:W3CDTF">2019-02-13T14:59:23Z</dcterms:modified>
</cp:coreProperties>
</file>