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9D2AB-66B8-4EDF-A7A1-64B12BB56850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E06D-C4D8-45F3-95CC-7E689A483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09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CE06D-C4D8-45F3-95CC-7E689A4835A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18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CE06D-C4D8-45F3-95CC-7E689A4835A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0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p.userapi.com/c845521/v845521925/11f089/2vUWNDJnvl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82"/>
            <a:ext cx="9144000" cy="68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7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6" name="Picture 6" descr="https://img3.goodfon.ru/original/1920x1080/6/d0/italiya-gory-polyana-cv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9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s1.1zoom.ru/big3/516/Russia_Moscow_Temples_445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s3.nat-geo.ru/images/2019/5/15/0c6eab567ef443bfb78c9818ac9a2e7c.max-12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3506"/>
            <a:ext cx="9144001" cy="68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6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http://gs-sochi.ru/upload/iblock/ee4/dsc_44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5" b="7536"/>
          <a:stretch/>
        </p:blipFill>
        <p:spPr bwMode="auto">
          <a:xfrm>
            <a:off x="-32800" y="0"/>
            <a:ext cx="917679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8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pp.userapi.com/c845521/v845521925/11f089/2vUWNDJnvl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82"/>
            <a:ext cx="9144000" cy="68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rs.mds.yandex.net/get-zen_doc/1687249/pub_5d92e0c6f557d000af73af11_5d92e108ba281e00b14f371c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" y="0"/>
            <a:ext cx="92626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://www.asfera.info/files/news/00004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9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w-dog.ru/wallpapers/9/11/428184166343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rimea.sm-news.ru/wp-content/uploads/2018/05/7ab2b880fd694ea27bb0e1b8fe17a4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3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https://ds04.infourok.ru/uploads/ex/1170/0000c137-475c73e0/2/img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19"/>
          <a:stretch/>
        </p:blipFill>
        <p:spPr bwMode="auto">
          <a:xfrm>
            <a:off x="1115616" y="-18403"/>
            <a:ext cx="684076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6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regnum.ru/uploads/pictures/news/2016/11/29/regnum_picture_1480414464942354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2"/>
            <a:ext cx="9142616" cy="685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https://slide-share.ru/image/174228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6181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6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https://i.mycdn.me/i?r=AyH4iRPQ2q0otWIFepML2LxRVmTOnWkpf_4-UAuz0QMM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14" y="0"/>
            <a:ext cx="9164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</TotalTime>
  <Words>2</Words>
  <Application>Microsoft Office PowerPoint</Application>
  <PresentationFormat>Экран (4:3)</PresentationFormat>
  <Paragraphs>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Admin-PC</dc:creator>
  <cp:lastModifiedBy>Пользователь Windows</cp:lastModifiedBy>
  <cp:revision>6</cp:revision>
  <dcterms:created xsi:type="dcterms:W3CDTF">2019-10-31T15:28:05Z</dcterms:created>
  <dcterms:modified xsi:type="dcterms:W3CDTF">2019-10-31T17:17:18Z</dcterms:modified>
</cp:coreProperties>
</file>