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9" r:id="rId3"/>
    <p:sldId id="257" r:id="rId4"/>
    <p:sldId id="258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125113" cy="924475"/>
          </a:xfrm>
        </p:spPr>
        <p:txBody>
          <a:bodyPr/>
          <a:lstStyle/>
          <a:p>
            <a:r>
              <a:rPr lang="ru-RU" sz="1600" dirty="0" smtClean="0"/>
              <a:t>25 </a:t>
            </a:r>
            <a:r>
              <a:rPr lang="ru-RU" sz="1600" dirty="0"/>
              <a:t>февраля в </a:t>
            </a:r>
            <a:r>
              <a:rPr lang="ru-RU" sz="1600" dirty="0" smtClean="0"/>
              <a:t>МБДОУ детский сад №16 прошла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военно-спортивная игра "Зарница".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Девиз нашей игры: «Чтобы Родине служить, надо сильным, смелым быть!»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соревновании приняли участие две команды: </a:t>
            </a:r>
            <a:r>
              <a:rPr lang="ru-RU" sz="1600" dirty="0" smtClean="0"/>
              <a:t>разведчики </a:t>
            </a:r>
            <a:r>
              <a:rPr lang="ru-RU" sz="1600" dirty="0"/>
              <a:t>и </a:t>
            </a:r>
            <a:r>
              <a:rPr lang="ru-RU" sz="1600" dirty="0" smtClean="0"/>
              <a:t>солдаты. Получив задание </a:t>
            </a:r>
            <a:r>
              <a:rPr lang="ru-RU" sz="1600" dirty="0"/>
              <a:t>от «начальник штаба</a:t>
            </a:r>
            <a:r>
              <a:rPr lang="ru-RU" sz="1600" dirty="0" smtClean="0"/>
              <a:t>», команды </a:t>
            </a:r>
            <a:r>
              <a:rPr lang="ru-RU" sz="1600" dirty="0"/>
              <a:t>приступили к выполнению боевого задания. </a:t>
            </a:r>
            <a:r>
              <a:rPr lang="ru-RU" dirty="0"/>
              <a:t/>
            </a:r>
            <a:br>
              <a:rPr lang="ru-RU" dirty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t="33750" r="5833" b="17857"/>
          <a:stretch/>
        </p:blipFill>
        <p:spPr>
          <a:xfrm>
            <a:off x="198616" y="3140968"/>
            <a:ext cx="7956000" cy="3184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16" y="188640"/>
            <a:ext cx="108383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736" y="6384756"/>
            <a:ext cx="746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Инструктор по физической культуре </a:t>
            </a:r>
            <a:r>
              <a:rPr lang="ru-RU" dirty="0" err="1">
                <a:solidFill>
                  <a:srgbClr val="C00000"/>
                </a:solidFill>
              </a:rPr>
              <a:t>Олькова</a:t>
            </a:r>
            <a:r>
              <a:rPr lang="ru-RU" dirty="0">
                <a:solidFill>
                  <a:srgbClr val="C00000"/>
                </a:solidFill>
              </a:rPr>
              <a:t> Г.И.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1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t="7143" r="4167" b="17857"/>
          <a:stretch/>
        </p:blipFill>
        <p:spPr>
          <a:xfrm>
            <a:off x="4158075" y="2636912"/>
            <a:ext cx="4083172" cy="2412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4358"/>
            <a:ext cx="3713163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60648"/>
            <a:ext cx="1079086" cy="719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548680"/>
            <a:ext cx="391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Флаг игры «Зарницы» поднят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6790" y="5301208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Команды получили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6"/>
          <a:stretch/>
        </p:blipFill>
        <p:spPr bwMode="auto">
          <a:xfrm>
            <a:off x="1115616" y="4215016"/>
            <a:ext cx="2826815" cy="251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t="13214" r="19762" b="14643"/>
          <a:stretch/>
        </p:blipFill>
        <p:spPr>
          <a:xfrm>
            <a:off x="4788024" y="4215017"/>
            <a:ext cx="2932570" cy="2515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3" t="3035" r="5595"/>
          <a:stretch/>
        </p:blipFill>
        <p:spPr>
          <a:xfrm>
            <a:off x="252976" y="1519905"/>
            <a:ext cx="2863426" cy="25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13214" r="11667"/>
          <a:stretch/>
        </p:blipFill>
        <p:spPr>
          <a:xfrm>
            <a:off x="5796136" y="1411905"/>
            <a:ext cx="2887554" cy="262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67" y="172239"/>
            <a:ext cx="1079086" cy="719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3047" y="172239"/>
            <a:ext cx="67553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Ребята принимали участие в </a:t>
            </a:r>
            <a:r>
              <a:rPr lang="ru-RU" dirty="0" smtClean="0"/>
              <a:t>конкурсах:</a:t>
            </a:r>
          </a:p>
          <a:p>
            <a:r>
              <a:rPr lang="ru-RU" dirty="0" smtClean="0"/>
              <a:t>«Прохождение лабиринта", «Сбей самолёт", </a:t>
            </a:r>
          </a:p>
          <a:p>
            <a:r>
              <a:rPr lang="ru-RU" dirty="0" smtClean="0"/>
              <a:t>«</a:t>
            </a:r>
            <a:r>
              <a:rPr lang="ru-RU" dirty="0"/>
              <a:t>Преодоление полосы препятствий", "Минное поле",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Обнаружить пакет с документами".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6964" r="18691"/>
          <a:stretch/>
        </p:blipFill>
        <p:spPr>
          <a:xfrm>
            <a:off x="2778977" y="4014032"/>
            <a:ext cx="3690503" cy="262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2" y="764704"/>
            <a:ext cx="8076522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07908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125113" cy="924475"/>
          </a:xfrm>
        </p:spPr>
        <p:txBody>
          <a:bodyPr/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3" y="4058081"/>
            <a:ext cx="4906963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29107" r="8095" b="5715"/>
          <a:stretch/>
        </p:blipFill>
        <p:spPr>
          <a:xfrm>
            <a:off x="886287" y="1561715"/>
            <a:ext cx="3819545" cy="2412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53715"/>
            <a:ext cx="28752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7358" y="338744"/>
            <a:ext cx="5832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Воспитанники показали </a:t>
            </a:r>
            <a:r>
              <a:rPr lang="ru-RU" dirty="0"/>
              <a:t>свою силу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ловкость</a:t>
            </a:r>
            <a:r>
              <a:rPr lang="ru-RU" dirty="0"/>
              <a:t>, наблюдательность. </a:t>
            </a:r>
            <a:br>
              <a:rPr lang="ru-RU" dirty="0"/>
            </a:br>
            <a:r>
              <a:rPr lang="ru-RU" smtClean="0"/>
              <a:t>Они были </a:t>
            </a:r>
            <a:r>
              <a:rPr lang="ru-RU" dirty="0"/>
              <a:t>дружны, поддерживали друг друга. </a:t>
            </a:r>
            <a:endParaRPr lang="ru-RU" dirty="0" smtClean="0"/>
          </a:p>
          <a:p>
            <a:r>
              <a:rPr lang="ru-RU" dirty="0" smtClean="0"/>
              <a:t>Молодцы</a:t>
            </a:r>
            <a:r>
              <a:rPr lang="ru-RU" dirty="0"/>
              <a:t>! Так держать!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63" y="109263"/>
            <a:ext cx="10838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105</TotalTime>
  <Words>63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Winter</vt:lpstr>
      <vt:lpstr>25 февраля в МБДОУ детский сад №16 прошла  военно-спортивная игра "Зарница".  Девиз нашей игры: «Чтобы Родине служить, надо сильным, смелым быть!»  В соревновании приняли участие две команды: разведчики и солдаты. Получив задание от «начальник штаба», команды приступили к выполнению боевого задания.  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Саша</cp:lastModifiedBy>
  <cp:revision>13</cp:revision>
  <dcterms:modified xsi:type="dcterms:W3CDTF">2019-03-03T10:09:16Z</dcterms:modified>
</cp:coreProperties>
</file>