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6" r:id="rId5"/>
    <p:sldId id="260" r:id="rId6"/>
    <p:sldId id="257" r:id="rId7"/>
    <p:sldId id="261" r:id="rId8"/>
    <p:sldId id="267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99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99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CB9AE-27F7-4130-B644-3B00468BEA51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A26EB-5D3E-4572-92C0-8F001729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679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A26EB-5D3E-4572-92C0-8F00172931B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57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53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357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79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801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2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519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25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2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8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64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21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E8A4B-CABE-4DC6-9E34-A2C77F10A000}" type="datetimeFigureOut">
              <a:rPr lang="ru-RU" smtClean="0"/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426CC-794B-44E5-A123-BD27A4502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80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User\Desktop\фоны для презентаций\рамка-кухни-3154149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" b="12566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6427" y="278970"/>
            <a:ext cx="1108128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«Витаминный салат»</a:t>
            </a:r>
          </a:p>
          <a:p>
            <a:pPr algn="ctr"/>
            <a:endParaRPr lang="ru-RU" sz="4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4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4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4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4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                                                            </a:t>
            </a:r>
          </a:p>
          <a:p>
            <a:pPr algn="r"/>
            <a:endParaRPr lang="ru-RU" sz="20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r"/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Воспитатель: Шило Т.Н.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23280" r="14444" b="15979"/>
          <a:stretch/>
        </p:blipFill>
        <p:spPr>
          <a:xfrm rot="21331933">
            <a:off x="3818173" y="1213016"/>
            <a:ext cx="6479238" cy="45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508000"/>
            <a:ext cx="1160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Славься летняя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пора! 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Угощайся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д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етвора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!</a:t>
            </a:r>
            <a:endParaRPr lang="ru-RU" sz="32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1" b="15481"/>
          <a:stretch/>
        </p:blipFill>
        <p:spPr>
          <a:xfrm>
            <a:off x="1443330" y="1299467"/>
            <a:ext cx="6305822" cy="5351840"/>
          </a:xfrm>
          <a:prstGeom prst="rect">
            <a:avLst/>
          </a:prstGeom>
        </p:spPr>
      </p:pic>
      <p:pic>
        <p:nvPicPr>
          <p:cNvPr id="5" name="Рисунок 4" descr="https://img.webme.com/pic/o/oksanakoryakina/9%D0%B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115" y="2014780"/>
            <a:ext cx="3564609" cy="4262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072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58" y="188686"/>
            <a:ext cx="11713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А у нас сегодня в группе будет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новая 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игра:</a:t>
            </a:r>
          </a:p>
          <a:p>
            <a:pPr algn="ctr"/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Все девчонки –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поварихи </a:t>
            </a:r>
            <a:endParaRPr lang="ru-RU" sz="32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t="3809" r="20952" b="14074"/>
          <a:stretch/>
        </p:blipFill>
        <p:spPr>
          <a:xfrm>
            <a:off x="261258" y="1265903"/>
            <a:ext cx="2908690" cy="5224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3174" r="16984" b="19788"/>
          <a:stretch/>
        </p:blipFill>
        <p:spPr>
          <a:xfrm>
            <a:off x="4025552" y="3259752"/>
            <a:ext cx="4272947" cy="3167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7" t="21799" r="36668" b="25502"/>
          <a:stretch/>
        </p:blipFill>
        <p:spPr>
          <a:xfrm>
            <a:off x="9154105" y="1365045"/>
            <a:ext cx="2820181" cy="5125729"/>
          </a:xfrm>
          <a:prstGeom prst="rect">
            <a:avLst/>
          </a:prstGeom>
        </p:spPr>
      </p:pic>
      <p:pic>
        <p:nvPicPr>
          <p:cNvPr id="20" name="Рисунок 19" descr="http://galerey-room.ru/images/011701_138368982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93" y="1481164"/>
            <a:ext cx="2731633" cy="1348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4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71" y="319314"/>
            <a:ext cx="11495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а 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мальчишки – повара.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23284" r="13949" b="16660"/>
          <a:stretch/>
        </p:blipFill>
        <p:spPr>
          <a:xfrm>
            <a:off x="3742938" y="1078407"/>
            <a:ext cx="5133353" cy="3294744"/>
          </a:xfrm>
          <a:prstGeom prst="rect">
            <a:avLst/>
          </a:prstGeom>
        </p:spPr>
      </p:pic>
      <p:pic>
        <p:nvPicPr>
          <p:cNvPr id="21" name="Рисунок 20" descr="https://img.webme.com/pic/o/oksanakoryakina/9%D0%B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36" y="4626474"/>
            <a:ext cx="2222727" cy="1978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26826" b="11958"/>
          <a:stretch/>
        </p:blipFill>
        <p:spPr>
          <a:xfrm>
            <a:off x="377371" y="1815665"/>
            <a:ext cx="3098069" cy="413075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 t="-212" r="21270" b="8572"/>
          <a:stretch/>
        </p:blipFill>
        <p:spPr>
          <a:xfrm>
            <a:off x="9133517" y="1826596"/>
            <a:ext cx="2801257" cy="41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71" y="319314"/>
            <a:ext cx="11495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Мы сегодня на обед приготовим винегрет</a:t>
            </a:r>
            <a:endParaRPr lang="ru-RU" sz="32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-593" r="8498" b="13833"/>
          <a:stretch/>
        </p:blipFill>
        <p:spPr>
          <a:xfrm>
            <a:off x="522515" y="1111209"/>
            <a:ext cx="4368800" cy="4778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8" t="6349" r="1270" b="-741"/>
          <a:stretch/>
        </p:blipFill>
        <p:spPr>
          <a:xfrm>
            <a:off x="5631544" y="1854537"/>
            <a:ext cx="4746172" cy="4285005"/>
          </a:xfrm>
          <a:prstGeom prst="rect">
            <a:avLst/>
          </a:prstGeom>
        </p:spPr>
      </p:pic>
      <p:pic>
        <p:nvPicPr>
          <p:cNvPr id="12" name="Рисунок 11" descr="https://img.webme.com/pic/o/oksanakoryakina/9%D0%B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02" y="4520568"/>
            <a:ext cx="2222727" cy="1978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19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71" y="261257"/>
            <a:ext cx="1133565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Чтобы быстрым быть и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ловким,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нужно много есть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морковки</a:t>
            </a:r>
            <a:endParaRPr lang="ru-RU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1" t="10663" r="9510" b="25936"/>
          <a:stretch/>
        </p:blipFill>
        <p:spPr>
          <a:xfrm>
            <a:off x="6400348" y="2920531"/>
            <a:ext cx="5496280" cy="3422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12486" r="4762" b="16190"/>
          <a:stretch/>
        </p:blipFill>
        <p:spPr>
          <a:xfrm>
            <a:off x="395935" y="1599732"/>
            <a:ext cx="5709041" cy="3233525"/>
          </a:xfrm>
          <a:prstGeom prst="rect">
            <a:avLst/>
          </a:prstGeom>
        </p:spPr>
      </p:pic>
      <p:pic>
        <p:nvPicPr>
          <p:cNvPr id="10" name="Рисунок 9" descr="https://ivanovalyda.100kursov.com/uploads/2017/08/24/21/48/7710d986260b3bf4ce28be285f97be5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5167086"/>
            <a:ext cx="3062515" cy="1378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4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71" y="232228"/>
            <a:ext cx="1155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6600"/>
                </a:solidFill>
                <a:latin typeface="Arial Black" panose="020B0A04020102020204" pitchFamily="34" charset="0"/>
              </a:rPr>
              <a:t>Мы подумали немножко, и узнали все </a:t>
            </a:r>
            <a:r>
              <a:rPr lang="ru-RU" sz="3200" b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картошку</a:t>
            </a:r>
            <a:endParaRPr lang="ru-RU" sz="3200" b="1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11852" r="3016" b="10265"/>
          <a:stretch/>
        </p:blipFill>
        <p:spPr>
          <a:xfrm>
            <a:off x="298703" y="1309446"/>
            <a:ext cx="5536039" cy="3323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2116" r="9365" b="31852"/>
          <a:stretch/>
        </p:blipFill>
        <p:spPr>
          <a:xfrm>
            <a:off x="6133445" y="2656114"/>
            <a:ext cx="5832401" cy="3425371"/>
          </a:xfrm>
          <a:prstGeom prst="rect">
            <a:avLst/>
          </a:prstGeom>
        </p:spPr>
      </p:pic>
      <p:pic>
        <p:nvPicPr>
          <p:cNvPr id="8" name="Рисунок 7" descr="http://www.gifki.org/data/media/1458/kartofel-animatsionnaya-kartinka-0019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" y="4962607"/>
            <a:ext cx="2844120" cy="1510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9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829" y="232228"/>
            <a:ext cx="11625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"Смотри,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получилось - ребятам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кричу </a:t>
            </a:r>
          </a:p>
          <a:p>
            <a:pPr algn="ctr"/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- Мне 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нравится резать, ещё я хочу"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0" y="1807145"/>
            <a:ext cx="6489480" cy="3742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100" y="1541674"/>
            <a:ext cx="3518681" cy="484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3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253" y="383458"/>
            <a:ext cx="11444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Винегрет - ну, просто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объеденье, вкусный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, сытный и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простой</a:t>
            </a:r>
            <a:endParaRPr lang="ru-RU" sz="32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28" b="24095"/>
          <a:stretch/>
        </p:blipFill>
        <p:spPr>
          <a:xfrm>
            <a:off x="593558" y="1576138"/>
            <a:ext cx="5277852" cy="4771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0" r="33598"/>
          <a:stretch/>
        </p:blipFill>
        <p:spPr>
          <a:xfrm>
            <a:off x="6529136" y="1576138"/>
            <a:ext cx="5005138" cy="47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7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1053" y="272716"/>
            <a:ext cx="115182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  Всем 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поднимет </a:t>
            </a:r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настроенье</a:t>
            </a:r>
          </a:p>
          <a:p>
            <a:pPr algn="ctr"/>
            <a:r>
              <a:rPr lang="ru-RU" sz="32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И украсит стол любой!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t="5146" r="8947" b="-1755"/>
          <a:stretch/>
        </p:blipFill>
        <p:spPr>
          <a:xfrm>
            <a:off x="1348362" y="1345596"/>
            <a:ext cx="4744384" cy="5116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r="23509" b="13685"/>
          <a:stretch/>
        </p:blipFill>
        <p:spPr>
          <a:xfrm>
            <a:off x="7406639" y="1329272"/>
            <a:ext cx="3835571" cy="512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99</Words>
  <Application>Microsoft Office PowerPoint</Application>
  <PresentationFormat>Произвольный</PresentationFormat>
  <Paragraphs>25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20</cp:revision>
  <dcterms:created xsi:type="dcterms:W3CDTF">2018-10-21T04:53:00Z</dcterms:created>
  <dcterms:modified xsi:type="dcterms:W3CDTF">2018-10-23T04:14:56Z</dcterms:modified>
</cp:coreProperties>
</file>