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8686800" cy="84124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«Мы за здоровый образ жизни!»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4490" y="4941168"/>
            <a:ext cx="2706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Свежий воздух малышам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нужен и полезен -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помогает их носам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избежать болезней.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1268760"/>
            <a:ext cx="7609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Последние тёплые осенние деньки  сентября дети нашего детского сада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провели на прогулке с пользой для здоровья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48123"/>
            <a:ext cx="3428863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15" t="45450" r="30476"/>
          <a:stretch/>
        </p:blipFill>
        <p:spPr>
          <a:xfrm>
            <a:off x="6357577" y="2066123"/>
            <a:ext cx="2708925" cy="216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493" t="18198" b="10447"/>
          <a:stretch/>
        </p:blipFill>
        <p:spPr>
          <a:xfrm>
            <a:off x="179512" y="2035968"/>
            <a:ext cx="985854" cy="224441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9354"/>
          <a:stretch/>
        </p:blipFill>
        <p:spPr bwMode="auto">
          <a:xfrm>
            <a:off x="1165366" y="2035968"/>
            <a:ext cx="1126728" cy="224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3" t="17302" b="11746"/>
          <a:stretch/>
        </p:blipFill>
        <p:spPr>
          <a:xfrm>
            <a:off x="5513584" y="4725144"/>
            <a:ext cx="3465986" cy="190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19" t="25396" r="20616" b="13334"/>
          <a:stretch/>
        </p:blipFill>
        <p:spPr>
          <a:xfrm>
            <a:off x="97301" y="4512313"/>
            <a:ext cx="2785782" cy="21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440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8686800" cy="84124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Осенний кросс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1571612"/>
            <a:ext cx="2461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Свободные движенья,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Мне дышится легко!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В отличном настроенье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Бегу я далеко.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1934" y="188640"/>
            <a:ext cx="427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3 октября провели на стадионе  «Олимп»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92" y="1259970"/>
            <a:ext cx="2601076" cy="194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73" t="24343" r="25000" b="1"/>
          <a:stretch/>
        </p:blipFill>
        <p:spPr>
          <a:xfrm>
            <a:off x="6151491" y="4065792"/>
            <a:ext cx="2747949" cy="2477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41" t="27036" r="6341" b="11057"/>
          <a:stretch/>
        </p:blipFill>
        <p:spPr>
          <a:xfrm>
            <a:off x="236958" y="1340768"/>
            <a:ext cx="3588184" cy="190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13" t="31544" r="1585" b="11383"/>
          <a:stretch/>
        </p:blipFill>
        <p:spPr>
          <a:xfrm>
            <a:off x="343534" y="4065792"/>
            <a:ext cx="5064220" cy="24778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694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8686800" cy="84124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Спортивные игры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9418" y="1504023"/>
            <a:ext cx="2467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На площадку для детей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поспешим гурьбой.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Места много для затей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там для нас с тобой.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2361" y="4593180"/>
            <a:ext cx="26240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Игра игрой   сменяется,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  Кончается игра,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  А дружба не кончается.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  Ура, ура, ура!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216278"/>
            <a:ext cx="203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Игра в пионербол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1489" y="1255020"/>
            <a:ext cx="156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Игра в футбол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487" t="14914" r="10000"/>
          <a:stretch/>
        </p:blipFill>
        <p:spPr>
          <a:xfrm>
            <a:off x="5940152" y="1624352"/>
            <a:ext cx="2911489" cy="21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lum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10" t="4580" r="25731" b="12663"/>
          <a:stretch/>
        </p:blipFill>
        <p:spPr>
          <a:xfrm>
            <a:off x="5946413" y="4437110"/>
            <a:ext cx="2911488" cy="21008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49" t="14914" r="31829"/>
          <a:stretch/>
        </p:blipFill>
        <p:spPr>
          <a:xfrm>
            <a:off x="464722" y="1624352"/>
            <a:ext cx="2713351" cy="216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903" t="16240" r="27755" b="44665"/>
          <a:stretch/>
        </p:blipFill>
        <p:spPr>
          <a:xfrm>
            <a:off x="3379418" y="3058698"/>
            <a:ext cx="2386871" cy="13784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38" t="2412" b="18672"/>
          <a:stretch/>
        </p:blipFill>
        <p:spPr>
          <a:xfrm>
            <a:off x="298025" y="4575232"/>
            <a:ext cx="3024336" cy="21008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261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Спортивные соревнования и эстафеты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4288" y="260648"/>
            <a:ext cx="141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27 сентября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72" t="39524" r="25357" b="7143"/>
          <a:stretch/>
        </p:blipFill>
        <p:spPr>
          <a:xfrm>
            <a:off x="2987824" y="1882657"/>
            <a:ext cx="3020787" cy="1828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856" t="15079" r="33810" b="29207"/>
          <a:stretch/>
        </p:blipFill>
        <p:spPr>
          <a:xfrm>
            <a:off x="467544" y="1484784"/>
            <a:ext cx="2085865" cy="22737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048" t="8095" r="6904" b="29524"/>
          <a:stretch/>
        </p:blipFill>
        <p:spPr>
          <a:xfrm>
            <a:off x="6300192" y="1461879"/>
            <a:ext cx="2578442" cy="223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642" t="27566" r="30000"/>
          <a:stretch/>
        </p:blipFill>
        <p:spPr>
          <a:xfrm>
            <a:off x="531234" y="3933154"/>
            <a:ext cx="2027178" cy="27207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00" t="26720" r="31100" b="30952"/>
          <a:stretch/>
        </p:blipFill>
        <p:spPr>
          <a:xfrm>
            <a:off x="3419872" y="4408715"/>
            <a:ext cx="4928592" cy="2177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2047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</TotalTime>
  <Words>113</Words>
  <Application>Microsoft Office PowerPoint</Application>
  <PresentationFormat>Экран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«Мы за здоровый образ жизни!»</vt:lpstr>
      <vt:lpstr>Осенний кросс</vt:lpstr>
      <vt:lpstr>Спортивные игры</vt:lpstr>
      <vt:lpstr>Спортивные соревнования и эстафеты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за здоровый образ жизни!»</dc:title>
  <dc:creator>LapTop</dc:creator>
  <cp:lastModifiedBy>Комп</cp:lastModifiedBy>
  <cp:revision>12</cp:revision>
  <dcterms:created xsi:type="dcterms:W3CDTF">2018-10-04T02:37:22Z</dcterms:created>
  <dcterms:modified xsi:type="dcterms:W3CDTF">2018-09-29T16:50:20Z</dcterms:modified>
</cp:coreProperties>
</file>